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11306-CC4E-4A42-94C6-0BABD1667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41FE3A-9AF0-45CD-83CB-837B46C42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EE10A-9788-4DDF-89FA-E67A1009C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775D0-AB55-4A32-A08B-42E116A58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FCEE9F-CA0B-4395-9A15-7534CD47C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41741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7C98A-70EF-42AD-BB05-894E272DE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E787AB-F514-4742-99EF-CAB128DEED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3BD9-9435-4A82-8517-88C53ADF5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2E57F-4155-4474-A5D4-BCC28CDBD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7E58B9-FC24-4BEA-91FE-4525A67C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62409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9147B5-F214-415E-9AAD-7CBE8AF32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895444-E138-4373-905A-C2D8651DB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AB397-2928-4B5C-9EDF-640DC690A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9FBF3-CA8B-4F6D-B9E0-108C748B2D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3CD63-13D9-45F8-A8D1-6556CF9AE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274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4EAC-7EB2-4880-A24C-ED3EEE661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98D58-2C1A-41E0-B975-2223152E47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DFC74-62B9-4A01-905C-7EC8E5965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1ED2F6-47F5-43C6-9146-D39C8269F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EAF31-A618-4873-A399-4E842064E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78608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851D-A8E1-4637-96A0-04D2E708D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73C00-4156-4448-9D7B-6CCD3B0D6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F8414-DD5A-4945-8551-B138DB9A8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4FE97-23F4-4C68-A0A6-DBB08166D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26B6B-2F06-4C47-91D7-6C10F1380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71934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C8CBA-7530-4C72-90E6-522A6A330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C6B3F-0525-4076-8204-C0C7BB135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9ACA48-457D-4BCA-8AFC-979A6F7FF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CFAE2A-A634-47CD-A3DF-DD7FE4A47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962F60-947D-4BB6-9C1D-A686545D1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C40F6-4CFA-4BD2-8723-D2C9D26B4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66055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74A6A-B663-4FF4-A75C-A526CDEF17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55A400-FEEE-4539-8D81-3E2DDAFD4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83FB8-6693-4C3C-9C43-E7131AB52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AB95BE-8238-432A-8E6E-61ECD9A628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4A2D8D-9FCF-45AE-84B1-43CFE21FBA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66CA3-44D2-47DE-BC14-B8C782802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D7128D-FD11-4A87-98EF-DA6869F2A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CBD4E-D6B6-46BC-98AC-8169D3998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7507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3FCBE-218C-496E-911A-D138D6E0D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7C884-3871-479F-94B0-239A0825C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A60494-6A61-44B7-9F7C-A7B8649D9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13D4F1-FBF6-4C69-963B-93CF422F9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27868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6061B5-64E1-4EB1-9EF0-4C192259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EA786E-DE13-4CF5-8C7E-C25E63430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BA1A6A-6864-4698-859F-74A620260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51713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A7387-966A-4156-9CBC-495E05C64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61465-2B99-422E-BB89-7BF7B9CF02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DAD19-2C36-43E9-A162-9AC563B688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3D1C43-100C-4EE5-B717-FE36F6FCE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AFBA8-7BF9-4F9B-8187-D6CE03E1B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863340-1BF1-4768-A86F-67878536F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4286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1720-0F04-45B6-A757-A5668A6CD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0FC712-1819-4C66-9164-1158772AA2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E1208-A89A-44D5-BD73-A04298D000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481E8-26C6-4228-A76E-C10D76C59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B10BA0-3453-4F82-AFEC-ED0C3CA83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049D4D-5519-4793-9B1B-D65250BF1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67327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F7FF02-F43E-4236-B087-DA3A7E470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2F8D2-C381-4C5B-8613-4456E4C852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CC70F-A276-48EF-A392-A20746C3E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B4F9E2-6BA6-424B-9935-0B91DCB83A8B}" type="datetimeFigureOut">
              <a:rPr lang="en-SG" smtClean="0"/>
              <a:t>27/1/2019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A86347-B2AB-4056-87EA-01CFB003DD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3BB056-0908-45EE-97A6-419A592A9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D9F7F-D639-40A8-9A6B-00971C6BE093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74286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F7899E1-0306-47CF-9E11-81BC39EB3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449" y="2437305"/>
            <a:ext cx="5814312" cy="27571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2871BE-7A4B-4820-B671-035A6EF422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4643" y="2482776"/>
            <a:ext cx="8147611" cy="38616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3515746-A0CC-4C05-BE67-C2F20BF707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421" y="2106602"/>
            <a:ext cx="7885833" cy="3729119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6032AEA-C805-4A8C-8538-318AB5D9A415}"/>
              </a:ext>
            </a:extLst>
          </p:cNvPr>
          <p:cNvSpPr/>
          <p:nvPr/>
        </p:nvSpPr>
        <p:spPr>
          <a:xfrm>
            <a:off x="2445240" y="2909455"/>
            <a:ext cx="438782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4F6128-DCD3-442F-A435-8F27727A89B4}"/>
              </a:ext>
            </a:extLst>
          </p:cNvPr>
          <p:cNvSpPr txBox="1"/>
          <p:nvPr/>
        </p:nvSpPr>
        <p:spPr>
          <a:xfrm>
            <a:off x="8454801" y="6498212"/>
            <a:ext cx="36756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400" dirty="0"/>
              <a:t>Adeline Wong ·Zhu Zhan Yan · Tracy Thun ka san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3009DE4-07FE-419E-B4D2-C6D0C4470B92}"/>
              </a:ext>
            </a:extLst>
          </p:cNvPr>
          <p:cNvSpPr/>
          <p:nvPr/>
        </p:nvSpPr>
        <p:spPr>
          <a:xfrm>
            <a:off x="1961890" y="280439"/>
            <a:ext cx="788583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sz="3200" dirty="0">
                <a:latin typeface="KaiTi" panose="02010609060101010101" pitchFamily="49" charset="-122"/>
                <a:ea typeface="KaiTi" panose="02010609060101010101" pitchFamily="49" charset="-122"/>
              </a:rPr>
              <a:t>Taking styles you love into pictures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EC1F4E4A-AD11-4195-85AA-665348C7DF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059" y="1373974"/>
            <a:ext cx="7927493" cy="399429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76249EE-75F6-48E1-A582-2F09BEDED8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421" y="-99585"/>
            <a:ext cx="17083784" cy="8141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99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18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KaiTi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Adeline Wong Qi Yuan /IT</dc:creator>
  <cp:lastModifiedBy>Adeline Wong Qi Yuan /IT</cp:lastModifiedBy>
  <cp:revision>9</cp:revision>
  <dcterms:created xsi:type="dcterms:W3CDTF">2019-01-26T08:24:48Z</dcterms:created>
  <dcterms:modified xsi:type="dcterms:W3CDTF">2019-01-27T07:38:16Z</dcterms:modified>
</cp:coreProperties>
</file>

<file path=docProps/thumbnail.jpeg>
</file>